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3290888" cy="3290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588D"/>
    <a:srgbClr val="E50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3"/>
    <p:restoredTop sz="94744"/>
  </p:normalViewPr>
  <p:slideViewPr>
    <p:cSldViewPr snapToGrid="0" snapToObjects="1">
      <p:cViewPr varScale="1">
        <p:scale>
          <a:sx n="135" d="100"/>
          <a:sy n="135" d="100"/>
        </p:scale>
        <p:origin x="206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27df2c11-13a4-4b6f-889e-f7db29afcddb" providerId="ADAL" clId="{10121F27-875F-9144-A555-DA8EE43F04B4}"/>
    <pc:docChg chg="modSld">
      <pc:chgData name=" " userId="27df2c11-13a4-4b6f-889e-f7db29afcddb" providerId="ADAL" clId="{10121F27-875F-9144-A555-DA8EE43F04B4}" dt="2023-03-09T16:29:52.640" v="30" actId="20577"/>
      <pc:docMkLst>
        <pc:docMk/>
      </pc:docMkLst>
      <pc:sldChg chg="modSp mod">
        <pc:chgData name=" " userId="27df2c11-13a4-4b6f-889e-f7db29afcddb" providerId="ADAL" clId="{10121F27-875F-9144-A555-DA8EE43F04B4}" dt="2023-03-09T16:29:52.640" v="30" actId="20577"/>
        <pc:sldMkLst>
          <pc:docMk/>
          <pc:sldMk cId="1456309896" sldId="257"/>
        </pc:sldMkLst>
        <pc:spChg chg="mod">
          <ac:chgData name=" " userId="27df2c11-13a4-4b6f-889e-f7db29afcddb" providerId="ADAL" clId="{10121F27-875F-9144-A555-DA8EE43F04B4}" dt="2023-03-09T16:29:52.640" v="30" actId="20577"/>
          <ac:spMkLst>
            <pc:docMk/>
            <pc:sldMk cId="1456309896" sldId="257"/>
            <ac:spMk id="7" creationId="{C20FB7CB-2957-D24E-9A7B-19437A4065D2}"/>
          </ac:spMkLst>
        </pc:spChg>
      </pc:sldChg>
    </pc:docChg>
  </pc:docChgLst>
  <pc:docChgLst>
    <pc:chgData name="Giorgia Farina" userId="a3df7ae3-897b-4980-abc1-975f5f3711fc" providerId="ADAL" clId="{AFA341FF-3275-934C-AE64-F5EAECB9860A}"/>
    <pc:docChg chg="modSld">
      <pc:chgData name="Giorgia Farina" userId="a3df7ae3-897b-4980-abc1-975f5f3711fc" providerId="ADAL" clId="{AFA341FF-3275-934C-AE64-F5EAECB9860A}" dt="2021-12-03T10:30:52.176" v="59" actId="6549"/>
      <pc:docMkLst>
        <pc:docMk/>
      </pc:docMkLst>
      <pc:sldChg chg="modSp mod">
        <pc:chgData name="Giorgia Farina" userId="a3df7ae3-897b-4980-abc1-975f5f3711fc" providerId="ADAL" clId="{AFA341FF-3275-934C-AE64-F5EAECB9860A}" dt="2021-12-03T10:30:52.176" v="59" actId="6549"/>
        <pc:sldMkLst>
          <pc:docMk/>
          <pc:sldMk cId="3221378261" sldId="261"/>
        </pc:sldMkLst>
        <pc:spChg chg="mod">
          <ac:chgData name="Giorgia Farina" userId="a3df7ae3-897b-4980-abc1-975f5f3711fc" providerId="ADAL" clId="{AFA341FF-3275-934C-AE64-F5EAECB9860A}" dt="2021-12-03T10:30:52.176" v="59" actId="6549"/>
          <ac:spMkLst>
            <pc:docMk/>
            <pc:sldMk cId="3221378261" sldId="261"/>
            <ac:spMk id="6" creationId="{7F46B162-5E48-1B4E-877E-94D13B931313}"/>
          </ac:spMkLst>
        </pc:spChg>
      </pc:sldChg>
    </pc:docChg>
  </pc:docChgLst>
  <pc:docChgLst>
    <pc:chgData name="Giorgia Farina" userId="a3df7ae3-897b-4980-abc1-975f5f3711fc" providerId="ADAL" clId="{A336CC55-A993-334C-9F85-9055E68D99D6}"/>
    <pc:docChg chg="undo custSel modSld">
      <pc:chgData name="Giorgia Farina" userId="a3df7ae3-897b-4980-abc1-975f5f3711fc" providerId="ADAL" clId="{A336CC55-A993-334C-9F85-9055E68D99D6}" dt="2022-05-24T07:22:04.468" v="87" actId="1076"/>
      <pc:docMkLst>
        <pc:docMk/>
      </pc:docMkLst>
      <pc:sldChg chg="addSp delSp modSp mod">
        <pc:chgData name="Giorgia Farina" userId="a3df7ae3-897b-4980-abc1-975f5f3711fc" providerId="ADAL" clId="{A336CC55-A993-334C-9F85-9055E68D99D6}" dt="2022-05-20T08:10:12.319" v="61" actId="1076"/>
        <pc:sldMkLst>
          <pc:docMk/>
          <pc:sldMk cId="1542642266" sldId="256"/>
        </pc:sldMkLst>
        <pc:spChg chg="add mod">
          <ac:chgData name="Giorgia Farina" userId="a3df7ae3-897b-4980-abc1-975f5f3711fc" providerId="ADAL" clId="{A336CC55-A993-334C-9F85-9055E68D99D6}" dt="2022-05-20T08:10:12.319" v="61" actId="1076"/>
          <ac:spMkLst>
            <pc:docMk/>
            <pc:sldMk cId="1542642266" sldId="256"/>
            <ac:spMk id="6" creationId="{7F421954-0999-15F9-1909-423B38610F76}"/>
          </ac:spMkLst>
        </pc:spChg>
        <pc:spChg chg="del mod">
          <ac:chgData name="Giorgia Farina" userId="a3df7ae3-897b-4980-abc1-975f5f3711fc" providerId="ADAL" clId="{A336CC55-A993-334C-9F85-9055E68D99D6}" dt="2022-05-18T09:34:02.662" v="2"/>
          <ac:spMkLst>
            <pc:docMk/>
            <pc:sldMk cId="1542642266" sldId="256"/>
            <ac:spMk id="11" creationId="{445C715D-7E33-374B-ABD7-0B69AC9633C5}"/>
          </ac:spMkLst>
        </pc:spChg>
        <pc:picChg chg="mod">
          <ac:chgData name="Giorgia Farina" userId="a3df7ae3-897b-4980-abc1-975f5f3711fc" providerId="ADAL" clId="{A336CC55-A993-334C-9F85-9055E68D99D6}" dt="2022-05-18T09:34:14.013" v="4" actId="1076"/>
          <ac:picMkLst>
            <pc:docMk/>
            <pc:sldMk cId="1542642266" sldId="256"/>
            <ac:picMk id="5" creationId="{97CBBE8D-EC65-AB46-9AFC-C250B45AA568}"/>
          </ac:picMkLst>
        </pc:picChg>
      </pc:sldChg>
      <pc:sldChg chg="modSp mod">
        <pc:chgData name="Giorgia Farina" userId="a3df7ae3-897b-4980-abc1-975f5f3711fc" providerId="ADAL" clId="{A336CC55-A993-334C-9F85-9055E68D99D6}" dt="2022-05-20T08:10:24.989" v="68" actId="20577"/>
        <pc:sldMkLst>
          <pc:docMk/>
          <pc:sldMk cId="1456309896" sldId="257"/>
        </pc:sldMkLst>
        <pc:spChg chg="mod">
          <ac:chgData name="Giorgia Farina" userId="a3df7ae3-897b-4980-abc1-975f5f3711fc" providerId="ADAL" clId="{A336CC55-A993-334C-9F85-9055E68D99D6}" dt="2022-05-20T08:10:24.989" v="68" actId="20577"/>
          <ac:spMkLst>
            <pc:docMk/>
            <pc:sldMk cId="1456309896" sldId="257"/>
            <ac:spMk id="7" creationId="{C20FB7CB-2957-D24E-9A7B-19437A4065D2}"/>
          </ac:spMkLst>
        </pc:spChg>
      </pc:sldChg>
      <pc:sldChg chg="modSp mod">
        <pc:chgData name="Giorgia Farina" userId="a3df7ae3-897b-4980-abc1-975f5f3711fc" providerId="ADAL" clId="{A336CC55-A993-334C-9F85-9055E68D99D6}" dt="2022-05-24T07:22:04.468" v="87" actId="1076"/>
        <pc:sldMkLst>
          <pc:docMk/>
          <pc:sldMk cId="935132936" sldId="259"/>
        </pc:sldMkLst>
        <pc:spChg chg="mod">
          <ac:chgData name="Giorgia Farina" userId="a3df7ae3-897b-4980-abc1-975f5f3711fc" providerId="ADAL" clId="{A336CC55-A993-334C-9F85-9055E68D99D6}" dt="2022-05-24T07:22:04.468" v="87" actId="1076"/>
          <ac:spMkLst>
            <pc:docMk/>
            <pc:sldMk cId="935132936" sldId="259"/>
            <ac:spMk id="6" creationId="{703EF268-ACBC-B642-9C53-91C9EE9BFD1F}"/>
          </ac:spMkLst>
        </pc:spChg>
      </pc:sldChg>
    </pc:docChg>
  </pc:docChgLst>
  <pc:docChgLst>
    <pc:chgData name="Giorgia Farina" userId="a3df7ae3-897b-4980-abc1-975f5f3711fc" providerId="ADAL" clId="{189A7D8B-C8BB-5948-9B62-0EF607D0935E}"/>
    <pc:docChg chg="custSel modSld">
      <pc:chgData name="Giorgia Farina" userId="a3df7ae3-897b-4980-abc1-975f5f3711fc" providerId="ADAL" clId="{189A7D8B-C8BB-5948-9B62-0EF607D0935E}" dt="2023-07-27T08:09:50.069" v="79" actId="20577"/>
      <pc:docMkLst>
        <pc:docMk/>
      </pc:docMkLst>
      <pc:sldChg chg="modSp mod">
        <pc:chgData name="Giorgia Farina" userId="a3df7ae3-897b-4980-abc1-975f5f3711fc" providerId="ADAL" clId="{189A7D8B-C8BB-5948-9B62-0EF607D0935E}" dt="2023-07-27T08:09:50.069" v="79" actId="20577"/>
        <pc:sldMkLst>
          <pc:docMk/>
          <pc:sldMk cId="1456309896" sldId="257"/>
        </pc:sldMkLst>
        <pc:spChg chg="mod">
          <ac:chgData name="Giorgia Farina" userId="a3df7ae3-897b-4980-abc1-975f5f3711fc" providerId="ADAL" clId="{189A7D8B-C8BB-5948-9B62-0EF607D0935E}" dt="2023-07-27T08:09:50.069" v="79" actId="20577"/>
          <ac:spMkLst>
            <pc:docMk/>
            <pc:sldMk cId="1456309896" sldId="257"/>
            <ac:spMk id="7" creationId="{C20FB7CB-2957-D24E-9A7B-19437A4065D2}"/>
          </ac:spMkLst>
        </pc:spChg>
      </pc:sldChg>
    </pc:docChg>
  </pc:docChgLst>
  <pc:docChgLst>
    <pc:chgData name="Giorgia Farina" userId="a3df7ae3-897b-4980-abc1-975f5f3711fc" providerId="ADAL" clId="{037C5439-F21A-DC49-9BC8-E23F51460646}"/>
    <pc:docChg chg="modSld">
      <pc:chgData name="Giorgia Farina" userId="a3df7ae3-897b-4980-abc1-975f5f3711fc" providerId="ADAL" clId="{037C5439-F21A-DC49-9BC8-E23F51460646}" dt="2022-01-05T10:16:16.726" v="94" actId="207"/>
      <pc:docMkLst>
        <pc:docMk/>
      </pc:docMkLst>
      <pc:sldChg chg="modSp mod">
        <pc:chgData name="Giorgia Farina" userId="a3df7ae3-897b-4980-abc1-975f5f3711fc" providerId="ADAL" clId="{037C5439-F21A-DC49-9BC8-E23F51460646}" dt="2021-12-23T08:05:08.573" v="49" actId="20577"/>
        <pc:sldMkLst>
          <pc:docMk/>
          <pc:sldMk cId="935132936" sldId="259"/>
        </pc:sldMkLst>
        <pc:spChg chg="mod">
          <ac:chgData name="Giorgia Farina" userId="a3df7ae3-897b-4980-abc1-975f5f3711fc" providerId="ADAL" clId="{037C5439-F21A-DC49-9BC8-E23F51460646}" dt="2021-12-23T08:05:08.573" v="49" actId="20577"/>
          <ac:spMkLst>
            <pc:docMk/>
            <pc:sldMk cId="935132936" sldId="259"/>
            <ac:spMk id="6" creationId="{703EF268-ACBC-B642-9C53-91C9EE9BFD1F}"/>
          </ac:spMkLst>
        </pc:spChg>
        <pc:spChg chg="mod">
          <ac:chgData name="Giorgia Farina" userId="a3df7ae3-897b-4980-abc1-975f5f3711fc" providerId="ADAL" clId="{037C5439-F21A-DC49-9BC8-E23F51460646}" dt="2021-12-23T08:03:13.998" v="1" actId="2711"/>
          <ac:spMkLst>
            <pc:docMk/>
            <pc:sldMk cId="935132936" sldId="259"/>
            <ac:spMk id="8" creationId="{66AC523B-FA85-E745-836A-F4A23482100C}"/>
          </ac:spMkLst>
        </pc:spChg>
      </pc:sldChg>
      <pc:sldChg chg="modSp mod">
        <pc:chgData name="Giorgia Farina" userId="a3df7ae3-897b-4980-abc1-975f5f3711fc" providerId="ADAL" clId="{037C5439-F21A-DC49-9BC8-E23F51460646}" dt="2022-01-05T10:16:16.726" v="94" actId="207"/>
        <pc:sldMkLst>
          <pc:docMk/>
          <pc:sldMk cId="3221378261" sldId="261"/>
        </pc:sldMkLst>
        <pc:spChg chg="mod">
          <ac:chgData name="Giorgia Farina" userId="a3df7ae3-897b-4980-abc1-975f5f3711fc" providerId="ADAL" clId="{037C5439-F21A-DC49-9BC8-E23F51460646}" dt="2022-01-05T10:16:16.726" v="94" actId="207"/>
          <ac:spMkLst>
            <pc:docMk/>
            <pc:sldMk cId="3221378261" sldId="261"/>
            <ac:spMk id="6" creationId="{7F46B162-5E48-1B4E-877E-94D13B931313}"/>
          </ac:spMkLst>
        </pc:spChg>
      </pc:sldChg>
    </pc:docChg>
  </pc:docChgLst>
  <pc:docChgLst>
    <pc:chgData name="Giorgia Farina" userId="a3df7ae3-897b-4980-abc1-975f5f3711fc" providerId="ADAL" clId="{BDFB8A08-342F-6840-8991-DDAFD52D6BC5}"/>
    <pc:docChg chg="modSld">
      <pc:chgData name="Giorgia Farina" userId="a3df7ae3-897b-4980-abc1-975f5f3711fc" providerId="ADAL" clId="{BDFB8A08-342F-6840-8991-DDAFD52D6BC5}" dt="2021-12-20T14:30:53.905" v="33" actId="6549"/>
      <pc:docMkLst>
        <pc:docMk/>
      </pc:docMkLst>
      <pc:sldChg chg="modSp">
        <pc:chgData name="Giorgia Farina" userId="a3df7ae3-897b-4980-abc1-975f5f3711fc" providerId="ADAL" clId="{BDFB8A08-342F-6840-8991-DDAFD52D6BC5}" dt="2021-12-20T14:30:53.905" v="33" actId="6549"/>
        <pc:sldMkLst>
          <pc:docMk/>
          <pc:sldMk cId="935132936" sldId="259"/>
        </pc:sldMkLst>
        <pc:spChg chg="mod">
          <ac:chgData name="Giorgia Farina" userId="a3df7ae3-897b-4980-abc1-975f5f3711fc" providerId="ADAL" clId="{BDFB8A08-342F-6840-8991-DDAFD52D6BC5}" dt="2021-12-20T14:30:53.905" v="33" actId="6549"/>
          <ac:spMkLst>
            <pc:docMk/>
            <pc:sldMk cId="935132936" sldId="259"/>
            <ac:spMk id="6" creationId="{703EF268-ACBC-B642-9C53-91C9EE9BFD1F}"/>
          </ac:spMkLst>
        </pc:spChg>
      </pc:sldChg>
    </pc:docChg>
  </pc:docChgLst>
  <pc:docChgLst>
    <pc:chgData name="Luigi Morstabilini" userId="S::luigi.morstabilini@arriva.it::1cddeeae-947f-4691-8c43-ea2d5977bca9" providerId="AD" clId="Web-{DF128CC2-7108-4DD0-98DC-9466658995C8}"/>
    <pc:docChg chg="modSld">
      <pc:chgData name="Luigi Morstabilini" userId="S::luigi.morstabilini@arriva.it::1cddeeae-947f-4691-8c43-ea2d5977bca9" providerId="AD" clId="Web-{DF128CC2-7108-4DD0-98DC-9466658995C8}" dt="2022-02-18T15:20:25.118" v="91" actId="20577"/>
      <pc:docMkLst>
        <pc:docMk/>
      </pc:docMkLst>
      <pc:sldChg chg="modSp">
        <pc:chgData name="Luigi Morstabilini" userId="S::luigi.morstabilini@arriva.it::1cddeeae-947f-4691-8c43-ea2d5977bca9" providerId="AD" clId="Web-{DF128CC2-7108-4DD0-98DC-9466658995C8}" dt="2022-02-18T15:20:25.118" v="91" actId="20577"/>
        <pc:sldMkLst>
          <pc:docMk/>
          <pc:sldMk cId="1542642266" sldId="256"/>
        </pc:sldMkLst>
        <pc:spChg chg="mod">
          <ac:chgData name="Luigi Morstabilini" userId="S::luigi.morstabilini@arriva.it::1cddeeae-947f-4691-8c43-ea2d5977bca9" providerId="AD" clId="Web-{DF128CC2-7108-4DD0-98DC-9466658995C8}" dt="2022-02-18T15:13:56.645" v="12" actId="14100"/>
          <ac:spMkLst>
            <pc:docMk/>
            <pc:sldMk cId="1542642266" sldId="256"/>
            <ac:spMk id="8" creationId="{69075DCB-9AC6-494D-A706-4D95B0164420}"/>
          </ac:spMkLst>
        </pc:spChg>
        <pc:spChg chg="mod">
          <ac:chgData name="Luigi Morstabilini" userId="S::luigi.morstabilini@arriva.it::1cddeeae-947f-4691-8c43-ea2d5977bca9" providerId="AD" clId="Web-{DF128CC2-7108-4DD0-98DC-9466658995C8}" dt="2022-02-18T15:20:25.118" v="91" actId="20577"/>
          <ac:spMkLst>
            <pc:docMk/>
            <pc:sldMk cId="1542642266" sldId="256"/>
            <ac:spMk id="11" creationId="{445C715D-7E33-374B-ABD7-0B69AC9633C5}"/>
          </ac:spMkLst>
        </pc:spChg>
      </pc:sldChg>
    </pc:docChg>
  </pc:docChgLst>
  <pc:docChgLst>
    <pc:chgData name="Giorgia Farina" userId="a3df7ae3-897b-4980-abc1-975f5f3711fc" providerId="ADAL" clId="{950F17F3-5CCF-094E-9690-90C984E312F9}"/>
    <pc:docChg chg="custSel modSld">
      <pc:chgData name="Giorgia Farina" userId="a3df7ae3-897b-4980-abc1-975f5f3711fc" providerId="ADAL" clId="{950F17F3-5CCF-094E-9690-90C984E312F9}" dt="2022-03-03T13:50:46.289" v="79" actId="20577"/>
      <pc:docMkLst>
        <pc:docMk/>
      </pc:docMkLst>
      <pc:sldChg chg="modSp mod">
        <pc:chgData name="Giorgia Farina" userId="a3df7ae3-897b-4980-abc1-975f5f3711fc" providerId="ADAL" clId="{950F17F3-5CCF-094E-9690-90C984E312F9}" dt="2022-03-03T13:50:46.289" v="79" actId="20577"/>
        <pc:sldMkLst>
          <pc:docMk/>
          <pc:sldMk cId="935132936" sldId="259"/>
        </pc:sldMkLst>
        <pc:spChg chg="mod">
          <ac:chgData name="Giorgia Farina" userId="a3df7ae3-897b-4980-abc1-975f5f3711fc" providerId="ADAL" clId="{950F17F3-5CCF-094E-9690-90C984E312F9}" dt="2022-03-03T13:50:46.289" v="79" actId="20577"/>
          <ac:spMkLst>
            <pc:docMk/>
            <pc:sldMk cId="935132936" sldId="259"/>
            <ac:spMk id="6" creationId="{703EF268-ACBC-B642-9C53-91C9EE9BFD1F}"/>
          </ac:spMkLst>
        </pc:spChg>
      </pc:sldChg>
      <pc:sldChg chg="modSp mod">
        <pc:chgData name="Giorgia Farina" userId="a3df7ae3-897b-4980-abc1-975f5f3711fc" providerId="ADAL" clId="{950F17F3-5CCF-094E-9690-90C984E312F9}" dt="2022-02-17T11:25:44.117" v="9" actId="20577"/>
        <pc:sldMkLst>
          <pc:docMk/>
          <pc:sldMk cId="3221378261" sldId="261"/>
        </pc:sldMkLst>
        <pc:spChg chg="mod">
          <ac:chgData name="Giorgia Farina" userId="a3df7ae3-897b-4980-abc1-975f5f3711fc" providerId="ADAL" clId="{950F17F3-5CCF-094E-9690-90C984E312F9}" dt="2022-02-17T11:25:44.117" v="9" actId="20577"/>
          <ac:spMkLst>
            <pc:docMk/>
            <pc:sldMk cId="3221378261" sldId="261"/>
            <ac:spMk id="6" creationId="{7F46B162-5E48-1B4E-877E-94D13B931313}"/>
          </ac:spMkLst>
        </pc:spChg>
      </pc:sldChg>
    </pc:docChg>
  </pc:docChgLst>
  <pc:docChgLst>
    <pc:chgData name="InfoBus" userId="954f8934-0f93-4dfb-8322-f1c440221315" providerId="ADAL" clId="{87C1FB3D-19D5-3449-8A5E-4976FF604F03}"/>
    <pc:docChg chg="custSel modSld">
      <pc:chgData name="InfoBus" userId="954f8934-0f93-4dfb-8322-f1c440221315" providerId="ADAL" clId="{87C1FB3D-19D5-3449-8A5E-4976FF604F03}" dt="2023-07-28T14:40:03.304" v="37" actId="20577"/>
      <pc:docMkLst>
        <pc:docMk/>
      </pc:docMkLst>
      <pc:sldChg chg="modSp mod">
        <pc:chgData name="InfoBus" userId="954f8934-0f93-4dfb-8322-f1c440221315" providerId="ADAL" clId="{87C1FB3D-19D5-3449-8A5E-4976FF604F03}" dt="2023-07-28T14:40:03.304" v="37" actId="20577"/>
        <pc:sldMkLst>
          <pc:docMk/>
          <pc:sldMk cId="1456309896" sldId="257"/>
        </pc:sldMkLst>
        <pc:spChg chg="mod">
          <ac:chgData name="InfoBus" userId="954f8934-0f93-4dfb-8322-f1c440221315" providerId="ADAL" clId="{87C1FB3D-19D5-3449-8A5E-4976FF604F03}" dt="2023-07-28T14:40:03.304" v="37" actId="20577"/>
          <ac:spMkLst>
            <pc:docMk/>
            <pc:sldMk cId="1456309896" sldId="257"/>
            <ac:spMk id="7" creationId="{C20FB7CB-2957-D24E-9A7B-19437A4065D2}"/>
          </ac:spMkLst>
        </pc:spChg>
      </pc:sldChg>
    </pc:docChg>
  </pc:docChgLst>
  <pc:docChgLst>
    <pc:chgData name="Giorgia Farina" userId="a3df7ae3-897b-4980-abc1-975f5f3711fc" providerId="ADAL" clId="{39EAD37D-A531-4D2C-89F8-EF75D4DF8906}"/>
    <pc:docChg chg="custSel modSld">
      <pc:chgData name="Giorgia Farina" userId="a3df7ae3-897b-4980-abc1-975f5f3711fc" providerId="ADAL" clId="{39EAD37D-A531-4D2C-89F8-EF75D4DF8906}" dt="2024-03-25T08:30:48.944" v="434" actId="1076"/>
      <pc:docMkLst>
        <pc:docMk/>
      </pc:docMkLst>
      <pc:sldChg chg="modSp mod">
        <pc:chgData name="Giorgia Farina" userId="a3df7ae3-897b-4980-abc1-975f5f3711fc" providerId="ADAL" clId="{39EAD37D-A531-4D2C-89F8-EF75D4DF8906}" dt="2024-02-16T15:25:30.640" v="359" actId="1036"/>
        <pc:sldMkLst>
          <pc:docMk/>
          <pc:sldMk cId="1542642266" sldId="256"/>
        </pc:sldMkLst>
        <pc:spChg chg="mod">
          <ac:chgData name="Giorgia Farina" userId="a3df7ae3-897b-4980-abc1-975f5f3711fc" providerId="ADAL" clId="{39EAD37D-A531-4D2C-89F8-EF75D4DF8906}" dt="2024-02-16T15:25:30.640" v="359" actId="1036"/>
          <ac:spMkLst>
            <pc:docMk/>
            <pc:sldMk cId="1542642266" sldId="256"/>
            <ac:spMk id="6" creationId="{7F421954-0999-15F9-1909-423B38610F76}"/>
          </ac:spMkLst>
        </pc:spChg>
      </pc:sldChg>
      <pc:sldChg chg="modSp mod">
        <pc:chgData name="Giorgia Farina" userId="a3df7ae3-897b-4980-abc1-975f5f3711fc" providerId="ADAL" clId="{39EAD37D-A531-4D2C-89F8-EF75D4DF8906}" dt="2024-01-05T08:15:53.952" v="177" actId="1076"/>
        <pc:sldMkLst>
          <pc:docMk/>
          <pc:sldMk cId="1456309896" sldId="257"/>
        </pc:sldMkLst>
        <pc:spChg chg="mod">
          <ac:chgData name="Giorgia Farina" userId="a3df7ae3-897b-4980-abc1-975f5f3711fc" providerId="ADAL" clId="{39EAD37D-A531-4D2C-89F8-EF75D4DF8906}" dt="2024-01-05T08:15:53.952" v="177" actId="1076"/>
          <ac:spMkLst>
            <pc:docMk/>
            <pc:sldMk cId="1456309896" sldId="257"/>
            <ac:spMk id="7" creationId="{C20FB7CB-2957-D24E-9A7B-19437A4065D2}"/>
          </ac:spMkLst>
        </pc:spChg>
      </pc:sldChg>
      <pc:sldChg chg="modSp mod">
        <pc:chgData name="Giorgia Farina" userId="a3df7ae3-897b-4980-abc1-975f5f3711fc" providerId="ADAL" clId="{39EAD37D-A531-4D2C-89F8-EF75D4DF8906}" dt="2024-03-25T08:30:48.944" v="434" actId="1076"/>
        <pc:sldMkLst>
          <pc:docMk/>
          <pc:sldMk cId="935132936" sldId="259"/>
        </pc:sldMkLst>
        <pc:spChg chg="mod">
          <ac:chgData name="Giorgia Farina" userId="a3df7ae3-897b-4980-abc1-975f5f3711fc" providerId="ADAL" clId="{39EAD37D-A531-4D2C-89F8-EF75D4DF8906}" dt="2024-03-25T08:30:48.944" v="434" actId="1076"/>
          <ac:spMkLst>
            <pc:docMk/>
            <pc:sldMk cId="935132936" sldId="259"/>
            <ac:spMk id="2" creationId="{D44EAE74-B8D2-8933-032A-223CAC6D68D0}"/>
          </ac:spMkLst>
        </pc:spChg>
      </pc:sldChg>
      <pc:sldChg chg="modSp mod">
        <pc:chgData name="Giorgia Farina" userId="a3df7ae3-897b-4980-abc1-975f5f3711fc" providerId="ADAL" clId="{39EAD37D-A531-4D2C-89F8-EF75D4DF8906}" dt="2024-01-17T12:46:10.267" v="291" actId="20577"/>
        <pc:sldMkLst>
          <pc:docMk/>
          <pc:sldMk cId="1837631838" sldId="260"/>
        </pc:sldMkLst>
        <pc:spChg chg="mod">
          <ac:chgData name="Giorgia Farina" userId="a3df7ae3-897b-4980-abc1-975f5f3711fc" providerId="ADAL" clId="{39EAD37D-A531-4D2C-89F8-EF75D4DF8906}" dt="2024-01-17T12:46:10.267" v="291" actId="20577"/>
          <ac:spMkLst>
            <pc:docMk/>
            <pc:sldMk cId="1837631838" sldId="260"/>
            <ac:spMk id="6" creationId="{B6D9A5A6-0BB0-AF46-9854-911DE588F588}"/>
          </ac:spMkLst>
        </pc:spChg>
      </pc:sldChg>
      <pc:sldChg chg="modSp mod">
        <pc:chgData name="Giorgia Farina" userId="a3df7ae3-897b-4980-abc1-975f5f3711fc" providerId="ADAL" clId="{39EAD37D-A531-4D2C-89F8-EF75D4DF8906}" dt="2023-11-07T08:25:47.737" v="143" actId="20577"/>
        <pc:sldMkLst>
          <pc:docMk/>
          <pc:sldMk cId="3221378261" sldId="261"/>
        </pc:sldMkLst>
        <pc:spChg chg="mod">
          <ac:chgData name="Giorgia Farina" userId="a3df7ae3-897b-4980-abc1-975f5f3711fc" providerId="ADAL" clId="{39EAD37D-A531-4D2C-89F8-EF75D4DF8906}" dt="2023-11-07T08:25:47.737" v="143" actId="20577"/>
          <ac:spMkLst>
            <pc:docMk/>
            <pc:sldMk cId="3221378261" sldId="261"/>
            <ac:spMk id="6" creationId="{7F46B162-5E48-1B4E-877E-94D13B931313}"/>
          </ac:spMkLst>
        </pc:spChg>
      </pc:sldChg>
    </pc:docChg>
  </pc:docChgLst>
  <pc:docChgLst>
    <pc:chgData name="Giorgia Farina" userId="a3df7ae3-897b-4980-abc1-975f5f3711fc" providerId="ADAL" clId="{34011CB1-D18C-DA44-BEB8-5C708F065251}"/>
    <pc:docChg chg="custSel modSld">
      <pc:chgData name="Giorgia Farina" userId="a3df7ae3-897b-4980-abc1-975f5f3711fc" providerId="ADAL" clId="{34011CB1-D18C-DA44-BEB8-5C708F065251}" dt="2022-11-10T15:29:05.595" v="188" actId="20577"/>
      <pc:docMkLst>
        <pc:docMk/>
      </pc:docMkLst>
      <pc:sldChg chg="modSp mod">
        <pc:chgData name="Giorgia Farina" userId="a3df7ae3-897b-4980-abc1-975f5f3711fc" providerId="ADAL" clId="{34011CB1-D18C-DA44-BEB8-5C708F065251}" dt="2022-09-30T07:11:33.772" v="113" actId="20577"/>
        <pc:sldMkLst>
          <pc:docMk/>
          <pc:sldMk cId="1456309896" sldId="257"/>
        </pc:sldMkLst>
        <pc:spChg chg="mod">
          <ac:chgData name="Giorgia Farina" userId="a3df7ae3-897b-4980-abc1-975f5f3711fc" providerId="ADAL" clId="{34011CB1-D18C-DA44-BEB8-5C708F065251}" dt="2022-09-30T07:11:33.772" v="113" actId="20577"/>
          <ac:spMkLst>
            <pc:docMk/>
            <pc:sldMk cId="1456309896" sldId="257"/>
            <ac:spMk id="7" creationId="{C20FB7CB-2957-D24E-9A7B-19437A4065D2}"/>
          </ac:spMkLst>
        </pc:spChg>
      </pc:sldChg>
      <pc:sldChg chg="addSp delSp modSp mod">
        <pc:chgData name="Giorgia Farina" userId="a3df7ae3-897b-4980-abc1-975f5f3711fc" providerId="ADAL" clId="{34011CB1-D18C-DA44-BEB8-5C708F065251}" dt="2022-09-29T06:48:32.481" v="70" actId="20577"/>
        <pc:sldMkLst>
          <pc:docMk/>
          <pc:sldMk cId="935132936" sldId="259"/>
        </pc:sldMkLst>
        <pc:spChg chg="add mod">
          <ac:chgData name="Giorgia Farina" userId="a3df7ae3-897b-4980-abc1-975f5f3711fc" providerId="ADAL" clId="{34011CB1-D18C-DA44-BEB8-5C708F065251}" dt="2022-09-29T06:48:32.481" v="70" actId="20577"/>
          <ac:spMkLst>
            <pc:docMk/>
            <pc:sldMk cId="935132936" sldId="259"/>
            <ac:spMk id="2" creationId="{D44EAE74-B8D2-8933-032A-223CAC6D68D0}"/>
          </ac:spMkLst>
        </pc:spChg>
        <pc:spChg chg="del">
          <ac:chgData name="Giorgia Farina" userId="a3df7ae3-897b-4980-abc1-975f5f3711fc" providerId="ADAL" clId="{34011CB1-D18C-DA44-BEB8-5C708F065251}" dt="2022-09-29T06:47:39.142" v="0" actId="478"/>
          <ac:spMkLst>
            <pc:docMk/>
            <pc:sldMk cId="935132936" sldId="259"/>
            <ac:spMk id="6" creationId="{703EF268-ACBC-B642-9C53-91C9EE9BFD1F}"/>
          </ac:spMkLst>
        </pc:spChg>
      </pc:sldChg>
      <pc:sldChg chg="modSp mod">
        <pc:chgData name="Giorgia Farina" userId="a3df7ae3-897b-4980-abc1-975f5f3711fc" providerId="ADAL" clId="{34011CB1-D18C-DA44-BEB8-5C708F065251}" dt="2022-11-10T15:29:05.595" v="188" actId="20577"/>
        <pc:sldMkLst>
          <pc:docMk/>
          <pc:sldMk cId="1837631838" sldId="260"/>
        </pc:sldMkLst>
        <pc:spChg chg="mod">
          <ac:chgData name="Giorgia Farina" userId="a3df7ae3-897b-4980-abc1-975f5f3711fc" providerId="ADAL" clId="{34011CB1-D18C-DA44-BEB8-5C708F065251}" dt="2022-11-10T15:29:05.595" v="188" actId="20577"/>
          <ac:spMkLst>
            <pc:docMk/>
            <pc:sldMk cId="1837631838" sldId="260"/>
            <ac:spMk id="6" creationId="{B6D9A5A6-0BB0-AF46-9854-911DE588F5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17" y="538578"/>
            <a:ext cx="2797255" cy="1145717"/>
          </a:xfrm>
        </p:spPr>
        <p:txBody>
          <a:bodyPr anchor="b"/>
          <a:lstStyle>
            <a:lvl1pPr algn="ctr">
              <a:defRPr sz="215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61" y="1728478"/>
            <a:ext cx="2468166" cy="794536"/>
          </a:xfrm>
        </p:spPr>
        <p:txBody>
          <a:bodyPr/>
          <a:lstStyle>
            <a:lvl1pPr marL="0" indent="0" algn="ctr">
              <a:buNone/>
              <a:defRPr sz="864"/>
            </a:lvl1pPr>
            <a:lvl2pPr marL="164546" indent="0" algn="ctr">
              <a:buNone/>
              <a:defRPr sz="720"/>
            </a:lvl2pPr>
            <a:lvl3pPr marL="329093" indent="0" algn="ctr">
              <a:buNone/>
              <a:defRPr sz="648"/>
            </a:lvl3pPr>
            <a:lvl4pPr marL="493639" indent="0" algn="ctr">
              <a:buNone/>
              <a:defRPr sz="576"/>
            </a:lvl4pPr>
            <a:lvl5pPr marL="658185" indent="0" algn="ctr">
              <a:buNone/>
              <a:defRPr sz="576"/>
            </a:lvl5pPr>
            <a:lvl6pPr marL="822731" indent="0" algn="ctr">
              <a:buNone/>
              <a:defRPr sz="576"/>
            </a:lvl6pPr>
            <a:lvl7pPr marL="987278" indent="0" algn="ctr">
              <a:buNone/>
              <a:defRPr sz="576"/>
            </a:lvl7pPr>
            <a:lvl8pPr marL="1151824" indent="0" algn="ctr">
              <a:buNone/>
              <a:defRPr sz="576"/>
            </a:lvl8pPr>
            <a:lvl9pPr marL="1316370" indent="0" algn="ctr">
              <a:buNone/>
              <a:defRPr sz="576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20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05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042" y="175210"/>
            <a:ext cx="709598" cy="27888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249" y="175210"/>
            <a:ext cx="2087657" cy="2788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89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41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35" y="820437"/>
            <a:ext cx="2838391" cy="1368918"/>
          </a:xfrm>
        </p:spPr>
        <p:txBody>
          <a:bodyPr anchor="b"/>
          <a:lstStyle>
            <a:lvl1pPr>
              <a:defRPr sz="215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35" y="2202306"/>
            <a:ext cx="2838391" cy="719882"/>
          </a:xfrm>
        </p:spPr>
        <p:txBody>
          <a:bodyPr/>
          <a:lstStyle>
            <a:lvl1pPr marL="0" indent="0">
              <a:buNone/>
              <a:defRPr sz="864">
                <a:solidFill>
                  <a:schemeClr val="tx1"/>
                </a:solidFill>
              </a:defRPr>
            </a:lvl1pPr>
            <a:lvl2pPr marL="164546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2pPr>
            <a:lvl3pPr marL="329093" indent="0">
              <a:buNone/>
              <a:defRPr sz="648">
                <a:solidFill>
                  <a:schemeClr val="tx1">
                    <a:tint val="75000"/>
                  </a:schemeClr>
                </a:solidFill>
              </a:defRPr>
            </a:lvl3pPr>
            <a:lvl4pPr marL="493639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4pPr>
            <a:lvl5pPr marL="658185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5pPr>
            <a:lvl6pPr marL="822731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6pPr>
            <a:lvl7pPr marL="987278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7pPr>
            <a:lvl8pPr marL="1151824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8pPr>
            <a:lvl9pPr marL="1316370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21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249" y="876047"/>
            <a:ext cx="1398627" cy="20880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012" y="876047"/>
            <a:ext cx="1398627" cy="20880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12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175210"/>
            <a:ext cx="2838391" cy="63608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677" y="806725"/>
            <a:ext cx="1392200" cy="395363"/>
          </a:xfrm>
        </p:spPr>
        <p:txBody>
          <a:bodyPr anchor="b"/>
          <a:lstStyle>
            <a:lvl1pPr marL="0" indent="0">
              <a:buNone/>
              <a:defRPr sz="864" b="1"/>
            </a:lvl1pPr>
            <a:lvl2pPr marL="164546" indent="0">
              <a:buNone/>
              <a:defRPr sz="720" b="1"/>
            </a:lvl2pPr>
            <a:lvl3pPr marL="329093" indent="0">
              <a:buNone/>
              <a:defRPr sz="648" b="1"/>
            </a:lvl3pPr>
            <a:lvl4pPr marL="493639" indent="0">
              <a:buNone/>
              <a:defRPr sz="576" b="1"/>
            </a:lvl4pPr>
            <a:lvl5pPr marL="658185" indent="0">
              <a:buNone/>
              <a:defRPr sz="576" b="1"/>
            </a:lvl5pPr>
            <a:lvl6pPr marL="822731" indent="0">
              <a:buNone/>
              <a:defRPr sz="576" b="1"/>
            </a:lvl6pPr>
            <a:lvl7pPr marL="987278" indent="0">
              <a:buNone/>
              <a:defRPr sz="576" b="1"/>
            </a:lvl7pPr>
            <a:lvl8pPr marL="1151824" indent="0">
              <a:buNone/>
              <a:defRPr sz="576" b="1"/>
            </a:lvl8pPr>
            <a:lvl9pPr marL="1316370" indent="0">
              <a:buNone/>
              <a:defRPr sz="5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677" y="1202088"/>
            <a:ext cx="1392200" cy="176809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012" y="806725"/>
            <a:ext cx="1399056" cy="395363"/>
          </a:xfrm>
        </p:spPr>
        <p:txBody>
          <a:bodyPr anchor="b"/>
          <a:lstStyle>
            <a:lvl1pPr marL="0" indent="0">
              <a:buNone/>
              <a:defRPr sz="864" b="1"/>
            </a:lvl1pPr>
            <a:lvl2pPr marL="164546" indent="0">
              <a:buNone/>
              <a:defRPr sz="720" b="1"/>
            </a:lvl2pPr>
            <a:lvl3pPr marL="329093" indent="0">
              <a:buNone/>
              <a:defRPr sz="648" b="1"/>
            </a:lvl3pPr>
            <a:lvl4pPr marL="493639" indent="0">
              <a:buNone/>
              <a:defRPr sz="576" b="1"/>
            </a:lvl4pPr>
            <a:lvl5pPr marL="658185" indent="0">
              <a:buNone/>
              <a:defRPr sz="576" b="1"/>
            </a:lvl5pPr>
            <a:lvl6pPr marL="822731" indent="0">
              <a:buNone/>
              <a:defRPr sz="576" b="1"/>
            </a:lvl6pPr>
            <a:lvl7pPr marL="987278" indent="0">
              <a:buNone/>
              <a:defRPr sz="576" b="1"/>
            </a:lvl7pPr>
            <a:lvl8pPr marL="1151824" indent="0">
              <a:buNone/>
              <a:defRPr sz="576" b="1"/>
            </a:lvl8pPr>
            <a:lvl9pPr marL="1316370" indent="0">
              <a:buNone/>
              <a:defRPr sz="5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012" y="1202088"/>
            <a:ext cx="1399056" cy="176809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28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34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14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219392"/>
            <a:ext cx="1061397" cy="767874"/>
          </a:xfrm>
        </p:spPr>
        <p:txBody>
          <a:bodyPr anchor="b"/>
          <a:lstStyle>
            <a:lvl1pPr>
              <a:defRPr sz="115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056" y="473828"/>
            <a:ext cx="1666012" cy="2338663"/>
          </a:xfrm>
        </p:spPr>
        <p:txBody>
          <a:bodyPr/>
          <a:lstStyle>
            <a:lvl1pPr>
              <a:defRPr sz="1152"/>
            </a:lvl1pPr>
            <a:lvl2pPr>
              <a:defRPr sz="1008"/>
            </a:lvl2pPr>
            <a:lvl3pPr>
              <a:defRPr sz="864"/>
            </a:lvl3pPr>
            <a:lvl4pPr>
              <a:defRPr sz="720"/>
            </a:lvl4pPr>
            <a:lvl5pPr>
              <a:defRPr sz="720"/>
            </a:lvl5pPr>
            <a:lvl6pPr>
              <a:defRPr sz="720"/>
            </a:lvl6pPr>
            <a:lvl7pPr>
              <a:defRPr sz="720"/>
            </a:lvl7pPr>
            <a:lvl8pPr>
              <a:defRPr sz="720"/>
            </a:lvl8pPr>
            <a:lvl9pPr>
              <a:defRPr sz="72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77" y="987266"/>
            <a:ext cx="1061397" cy="1829033"/>
          </a:xfrm>
        </p:spPr>
        <p:txBody>
          <a:bodyPr/>
          <a:lstStyle>
            <a:lvl1pPr marL="0" indent="0">
              <a:buNone/>
              <a:defRPr sz="576"/>
            </a:lvl1pPr>
            <a:lvl2pPr marL="164546" indent="0">
              <a:buNone/>
              <a:defRPr sz="504"/>
            </a:lvl2pPr>
            <a:lvl3pPr marL="329093" indent="0">
              <a:buNone/>
              <a:defRPr sz="432"/>
            </a:lvl3pPr>
            <a:lvl4pPr marL="493639" indent="0">
              <a:buNone/>
              <a:defRPr sz="360"/>
            </a:lvl4pPr>
            <a:lvl5pPr marL="658185" indent="0">
              <a:buNone/>
              <a:defRPr sz="360"/>
            </a:lvl5pPr>
            <a:lvl6pPr marL="822731" indent="0">
              <a:buNone/>
              <a:defRPr sz="360"/>
            </a:lvl6pPr>
            <a:lvl7pPr marL="987278" indent="0">
              <a:buNone/>
              <a:defRPr sz="360"/>
            </a:lvl7pPr>
            <a:lvl8pPr marL="1151824" indent="0">
              <a:buNone/>
              <a:defRPr sz="360"/>
            </a:lvl8pPr>
            <a:lvl9pPr marL="1316370" indent="0">
              <a:buNone/>
              <a:defRPr sz="36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13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219392"/>
            <a:ext cx="1061397" cy="767874"/>
          </a:xfrm>
        </p:spPr>
        <p:txBody>
          <a:bodyPr anchor="b"/>
          <a:lstStyle>
            <a:lvl1pPr>
              <a:defRPr sz="115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056" y="473828"/>
            <a:ext cx="1666012" cy="2338663"/>
          </a:xfrm>
        </p:spPr>
        <p:txBody>
          <a:bodyPr anchor="t"/>
          <a:lstStyle>
            <a:lvl1pPr marL="0" indent="0">
              <a:buNone/>
              <a:defRPr sz="1152"/>
            </a:lvl1pPr>
            <a:lvl2pPr marL="164546" indent="0">
              <a:buNone/>
              <a:defRPr sz="1008"/>
            </a:lvl2pPr>
            <a:lvl3pPr marL="329093" indent="0">
              <a:buNone/>
              <a:defRPr sz="864"/>
            </a:lvl3pPr>
            <a:lvl4pPr marL="493639" indent="0">
              <a:buNone/>
              <a:defRPr sz="720"/>
            </a:lvl4pPr>
            <a:lvl5pPr marL="658185" indent="0">
              <a:buNone/>
              <a:defRPr sz="720"/>
            </a:lvl5pPr>
            <a:lvl6pPr marL="822731" indent="0">
              <a:buNone/>
              <a:defRPr sz="720"/>
            </a:lvl6pPr>
            <a:lvl7pPr marL="987278" indent="0">
              <a:buNone/>
              <a:defRPr sz="720"/>
            </a:lvl7pPr>
            <a:lvl8pPr marL="1151824" indent="0">
              <a:buNone/>
              <a:defRPr sz="720"/>
            </a:lvl8pPr>
            <a:lvl9pPr marL="1316370" indent="0">
              <a:buNone/>
              <a:defRPr sz="72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77" y="987266"/>
            <a:ext cx="1061397" cy="1829033"/>
          </a:xfrm>
        </p:spPr>
        <p:txBody>
          <a:bodyPr/>
          <a:lstStyle>
            <a:lvl1pPr marL="0" indent="0">
              <a:buNone/>
              <a:defRPr sz="576"/>
            </a:lvl1pPr>
            <a:lvl2pPr marL="164546" indent="0">
              <a:buNone/>
              <a:defRPr sz="504"/>
            </a:lvl2pPr>
            <a:lvl3pPr marL="329093" indent="0">
              <a:buNone/>
              <a:defRPr sz="432"/>
            </a:lvl3pPr>
            <a:lvl4pPr marL="493639" indent="0">
              <a:buNone/>
              <a:defRPr sz="360"/>
            </a:lvl4pPr>
            <a:lvl5pPr marL="658185" indent="0">
              <a:buNone/>
              <a:defRPr sz="360"/>
            </a:lvl5pPr>
            <a:lvl6pPr marL="822731" indent="0">
              <a:buNone/>
              <a:defRPr sz="360"/>
            </a:lvl6pPr>
            <a:lvl7pPr marL="987278" indent="0">
              <a:buNone/>
              <a:defRPr sz="360"/>
            </a:lvl7pPr>
            <a:lvl8pPr marL="1151824" indent="0">
              <a:buNone/>
              <a:defRPr sz="360"/>
            </a:lvl8pPr>
            <a:lvl9pPr marL="1316370" indent="0">
              <a:buNone/>
              <a:defRPr sz="36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99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249" y="175210"/>
            <a:ext cx="2838391" cy="636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249" y="876047"/>
            <a:ext cx="2838391" cy="208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248" y="3050167"/>
            <a:ext cx="740450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448C-F3BC-9E46-A761-BFAE1E588AEB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107" y="3050167"/>
            <a:ext cx="1110675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190" y="3050167"/>
            <a:ext cx="740450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9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093" rtl="0" eaLnBrk="1" latinLnBrk="0" hangingPunct="1">
        <a:lnSpc>
          <a:spcPct val="90000"/>
        </a:lnSpc>
        <a:spcBef>
          <a:spcPct val="0"/>
        </a:spcBef>
        <a:buNone/>
        <a:defRPr sz="15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73" indent="-82273" algn="l" defTabSz="329093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1pPr>
      <a:lvl2pPr marL="246819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864" kern="1200">
          <a:solidFill>
            <a:schemeClr val="tx1"/>
          </a:solidFill>
          <a:latin typeface="+mn-lt"/>
          <a:ea typeface="+mn-ea"/>
          <a:cs typeface="+mn-cs"/>
        </a:defRPr>
      </a:lvl2pPr>
      <a:lvl3pPr marL="411366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75912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4pPr>
      <a:lvl5pPr marL="740458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5pPr>
      <a:lvl6pPr marL="905005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6pPr>
      <a:lvl7pPr marL="1069551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7pPr>
      <a:lvl8pPr marL="1234097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8pPr>
      <a:lvl9pPr marL="1398643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1pPr>
      <a:lvl2pPr marL="164546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2pPr>
      <a:lvl3pPr marL="329093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3pPr>
      <a:lvl4pPr marL="493639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4pPr>
      <a:lvl5pPr marL="658185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5pPr>
      <a:lvl6pPr marL="822731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6pPr>
      <a:lvl7pPr marL="987278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7pPr>
      <a:lvl8pPr marL="1151824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8pPr>
      <a:lvl9pPr marL="1316370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97CBBE8D-EC65-AB46-9AFC-C250B45AA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69075DCB-9AC6-494D-A706-4D95B0164420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421954-0999-15F9-1909-423B38610F76}"/>
              </a:ext>
            </a:extLst>
          </p:cNvPr>
          <p:cNvSpPr txBox="1"/>
          <p:nvPr/>
        </p:nvSpPr>
        <p:spPr>
          <a:xfrm>
            <a:off x="662702" y="1812034"/>
            <a:ext cx="19654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latin typeface="Antonio" panose="02000803000000000000" pitchFamily="2" charset="77"/>
              </a:rPr>
              <a:t>MANIFESTAZIONE CARNEVALONE LECCO</a:t>
            </a:r>
          </a:p>
        </p:txBody>
      </p:sp>
    </p:spTree>
    <p:extLst>
      <p:ext uri="{BB962C8B-B14F-4D97-AF65-F5344CB8AC3E}">
        <p14:creationId xmlns:p14="http://schemas.microsoft.com/office/powerpoint/2010/main" val="154264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17BA575-8618-7D47-9AED-62C7C93E7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20FB7CB-2957-D24E-9A7B-19437A4065D2}"/>
              </a:ext>
            </a:extLst>
          </p:cNvPr>
          <p:cNvSpPr txBox="1"/>
          <p:nvPr/>
        </p:nvSpPr>
        <p:spPr>
          <a:xfrm>
            <a:off x="418943" y="1827198"/>
            <a:ext cx="2453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LINEE D27 E D35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MODIFICA CORSE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8DE48ED-1862-084E-9066-B74F077CD025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145630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8ACAC17-80FA-D04B-80A2-F4CFF2D09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EE0A94F-0CBF-3548-8CD6-7ADDFED33044}"/>
              </a:ext>
            </a:extLst>
          </p:cNvPr>
          <p:cNvSpPr txBox="1"/>
          <p:nvPr/>
        </p:nvSpPr>
        <p:spPr>
          <a:xfrm>
            <a:off x="418943" y="1700198"/>
            <a:ext cx="2453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LINEA B00A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CHIUSURA IN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VALLE DI SCALVE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C79978B-FE97-C143-9380-3A71DA173EC2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96943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4C472349-654A-7548-991F-D62D02A94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AC523B-FA85-E745-836A-F4A23482100C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44EAE74-B8D2-8933-032A-223CAC6D68D0}"/>
              </a:ext>
            </a:extLst>
          </p:cNvPr>
          <p:cNvSpPr txBox="1"/>
          <p:nvPr/>
        </p:nvSpPr>
        <p:spPr>
          <a:xfrm>
            <a:off x="316587" y="1847372"/>
            <a:ext cx="2657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ntonio" panose="02000803000000000000" pitchFamily="2" charset="77"/>
              </a:rPr>
              <a:t>ORARIO NON SCOLASTICO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PASQUA 2024</a:t>
            </a:r>
          </a:p>
        </p:txBody>
      </p:sp>
    </p:spTree>
    <p:extLst>
      <p:ext uri="{BB962C8B-B14F-4D97-AF65-F5344CB8AC3E}">
        <p14:creationId xmlns:p14="http://schemas.microsoft.com/office/powerpoint/2010/main" val="93513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E36C438-E8AC-1D43-A23E-CB676EC65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6D9A5A6-0BB0-AF46-9854-911DE588F588}"/>
              </a:ext>
            </a:extLst>
          </p:cNvPr>
          <p:cNvSpPr txBox="1"/>
          <p:nvPr/>
        </p:nvSpPr>
        <p:spPr>
          <a:xfrm>
            <a:off x="418943" y="1700198"/>
            <a:ext cx="2453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LINEA D50/LCO</a:t>
            </a:r>
          </a:p>
          <a:p>
            <a:pPr algn="ctr"/>
            <a:r>
              <a:rPr lang="it-IT">
                <a:latin typeface="Antonio" panose="02000803000000000000" pitchFamily="2" charset="77"/>
              </a:rPr>
              <a:t>INTERRUZIONE IN COMUNE DI GARLATE</a:t>
            </a:r>
            <a:endParaRPr lang="it-IT" dirty="0">
              <a:latin typeface="Antonio" panose="02000803000000000000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7226BF1-DFF7-0945-80F4-379E28D6B02C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183763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BAD6FBC-2F48-D14C-BA8E-B62D3E9EA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46B162-5E48-1B4E-877E-94D13B931313}"/>
              </a:ext>
            </a:extLst>
          </p:cNvPr>
          <p:cNvSpPr txBox="1"/>
          <p:nvPr/>
        </p:nvSpPr>
        <p:spPr>
          <a:xfrm>
            <a:off x="418943" y="1700198"/>
            <a:ext cx="2453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SCIOPERO NAZIONALE</a:t>
            </a:r>
          </a:p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17 NOVEMBRE 2023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8746DC-B0EA-624E-8FAD-0692AFB52B43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3221378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5ac044-8cfe-49e7-bce6-5baaae14e7ee">
      <Terms xmlns="http://schemas.microsoft.com/office/infopath/2007/PartnerControls"/>
    </lcf76f155ced4ddcb4097134ff3c332f>
    <TaxCatchAll xmlns="b8e99ca3-5164-4ba6-aa2b-962c18bd8e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DD39932EFEBE4E8347D90E5D7EE933" ma:contentTypeVersion="20" ma:contentTypeDescription="Creare un nuovo documento." ma:contentTypeScope="" ma:versionID="6e6c84861370e109e187a2768272f6c3">
  <xsd:schema xmlns:xsd="http://www.w3.org/2001/XMLSchema" xmlns:xs="http://www.w3.org/2001/XMLSchema" xmlns:p="http://schemas.microsoft.com/office/2006/metadata/properties" xmlns:ns2="c05ac044-8cfe-49e7-bce6-5baaae14e7ee" xmlns:ns3="68d0ee95-948c-4825-9dc9-e89b6bd0f228" xmlns:ns4="b8e99ca3-5164-4ba6-aa2b-962c18bd8e11" targetNamespace="http://schemas.microsoft.com/office/2006/metadata/properties" ma:root="true" ma:fieldsID="6ab82649eff4ec606263e105af6266e2" ns2:_="" ns3:_="" ns4:_="">
    <xsd:import namespace="c05ac044-8cfe-49e7-bce6-5baaae14e7ee"/>
    <xsd:import namespace="68d0ee95-948c-4825-9dc9-e89b6bd0f228"/>
    <xsd:import namespace="b8e99ca3-5164-4ba6-aa2b-962c18bd8e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ac044-8cfe-49e7-bce6-5baaae14e7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Tag immagine" ma:readOnly="false" ma:fieldId="{5cf76f15-5ced-4ddc-b409-7134ff3c332f}" ma:taxonomyMulti="true" ma:sspId="ac5953c0-5a24-4809-b13a-ba84e959e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0ee95-948c-4825-9dc9-e89b6bd0f22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99ca3-5164-4ba6-aa2b-962c18bd8e1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cc11b4ca-d67f-425c-948f-a255a43a4a7e}" ma:internalName="TaxCatchAll" ma:showField="CatchAllData" ma:web="68d0ee95-948c-4825-9dc9-e89b6bd0f2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75B64D-36CC-492D-8AB1-42EBDD9407B8}">
  <ds:schemaRefs>
    <ds:schemaRef ds:uri="http://schemas.microsoft.com/office/infopath/2007/PartnerControls"/>
    <ds:schemaRef ds:uri="http://purl.org/dc/elements/1.1/"/>
    <ds:schemaRef ds:uri="68d0ee95-948c-4825-9dc9-e89b6bd0f228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c05ac044-8cfe-49e7-bce6-5baaae14e7ee"/>
    <ds:schemaRef ds:uri="b8e99ca3-5164-4ba6-aa2b-962c18bd8e11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DC6610F-380A-4438-895D-2DB32E7C14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161741-AFE9-421B-81F3-8CBD581383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5ac044-8cfe-49e7-bce6-5baaae14e7ee"/>
    <ds:schemaRef ds:uri="68d0ee95-948c-4825-9dc9-e89b6bd0f228"/>
    <ds:schemaRef ds:uri="b8e99ca3-5164-4ba6-aa2b-962c18bd8e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53</Words>
  <Application>Microsoft Office PowerPoint</Application>
  <PresentationFormat>Personalizzato</PresentationFormat>
  <Paragraphs>18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Antonio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Giorgia Farina</dc:creator>
  <cp:lastModifiedBy>Giorgia Farina</cp:lastModifiedBy>
  <cp:revision>36</cp:revision>
  <cp:lastPrinted>2023-07-28T14:40:07Z</cp:lastPrinted>
  <dcterms:created xsi:type="dcterms:W3CDTF">2020-12-10T09:10:04Z</dcterms:created>
  <dcterms:modified xsi:type="dcterms:W3CDTF">2024-03-25T08:30:49Z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0x01010050DD39932EFEBE4E8347D90E5D7EE933</vt:lpwstr>
  </property>
  <property fmtid="{D5CDD505-2E9C-101B-9397-08002B2CF9AE}" pid="3" name="MediaServiceImageTags">
    <vt:lpwstr/>
  </property>
</Properties>
</file>