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3290888" cy="329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88D"/>
    <a:srgbClr val="E50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3"/>
    <p:restoredTop sz="94694"/>
  </p:normalViewPr>
  <p:slideViewPr>
    <p:cSldViewPr snapToGrid="0" snapToObjects="1">
      <p:cViewPr varScale="1">
        <p:scale>
          <a:sx n="210" d="100"/>
          <a:sy n="210" d="100"/>
        </p:scale>
        <p:origin x="21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538578"/>
            <a:ext cx="2797255" cy="1145717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1728478"/>
            <a:ext cx="2468166" cy="794536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20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05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175210"/>
            <a:ext cx="709598" cy="27888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175210"/>
            <a:ext cx="2087657" cy="2788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1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820437"/>
            <a:ext cx="2838391" cy="1368918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2202306"/>
            <a:ext cx="2838391" cy="719882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175210"/>
            <a:ext cx="2838391" cy="63608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806725"/>
            <a:ext cx="1392200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1202088"/>
            <a:ext cx="1392200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806725"/>
            <a:ext cx="1399056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1202088"/>
            <a:ext cx="1399056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3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473828"/>
            <a:ext cx="1666012" cy="2338663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1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473828"/>
            <a:ext cx="1666012" cy="2338663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9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175210"/>
            <a:ext cx="2838391" cy="63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876047"/>
            <a:ext cx="2838391" cy="208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448C-F3BC-9E46-A761-BFAE1E588AE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3050167"/>
            <a:ext cx="1110675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97CBBE8D-EC65-AB46-9AFC-C250B45AA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9075DCB-9AC6-494D-A706-4D95B0164420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21954-0999-15F9-1909-423B38610F76}"/>
              </a:ext>
            </a:extLst>
          </p:cNvPr>
          <p:cNvSpPr txBox="1"/>
          <p:nvPr/>
        </p:nvSpPr>
        <p:spPr>
          <a:xfrm>
            <a:off x="822484" y="1745994"/>
            <a:ext cx="1645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Antonio" panose="02000803000000000000" pitchFamily="2" charset="77"/>
              </a:rPr>
              <a:t>INDAGINI CUSTOMER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15426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17BA575-8618-7D47-9AED-62C7C93E7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20FB7CB-2957-D24E-9A7B-19437A4065D2}"/>
              </a:ext>
            </a:extLst>
          </p:cNvPr>
          <p:cNvSpPr txBox="1"/>
          <p:nvPr/>
        </p:nvSpPr>
        <p:spPr>
          <a:xfrm>
            <a:off x="418943" y="1700198"/>
            <a:ext cx="245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LINEA D50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CHIUSURA IN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VALLE DI SCALVE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DE48ED-1862-084E-9066-B74F077CD025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145630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8ACAC17-80FA-D04B-80A2-F4CFF2D09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E0A94F-0CBF-3548-8CD6-7ADDFED33044}"/>
              </a:ext>
            </a:extLst>
          </p:cNvPr>
          <p:cNvSpPr txBox="1"/>
          <p:nvPr/>
        </p:nvSpPr>
        <p:spPr>
          <a:xfrm>
            <a:off x="418943" y="1700198"/>
            <a:ext cx="245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LINEA B00A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CHIUSURA IN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VALLE DI SCALVE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C79978B-FE97-C143-9380-3A71DA173EC2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96943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C472349-654A-7548-991F-D62D02A94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3EF268-ACBC-B642-9C53-91C9EE9BFD1F}"/>
              </a:ext>
            </a:extLst>
          </p:cNvPr>
          <p:cNvSpPr txBox="1"/>
          <p:nvPr/>
        </p:nvSpPr>
        <p:spPr>
          <a:xfrm>
            <a:off x="418943" y="1966680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ntonio" panose="02000803000000000000" pitchFamily="2" charset="77"/>
              </a:rPr>
              <a:t>ORARIO ESTIVO 2022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C523B-FA85-E745-836A-F4A23482100C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93513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E36C438-E8AC-1D43-A23E-CB676EC65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D9A5A6-0BB0-AF46-9854-911DE588F588}"/>
              </a:ext>
            </a:extLst>
          </p:cNvPr>
          <p:cNvSpPr txBox="1"/>
          <p:nvPr/>
        </p:nvSpPr>
        <p:spPr>
          <a:xfrm>
            <a:off x="418943" y="1700198"/>
            <a:ext cx="24530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LINEA D50</a:t>
            </a:r>
          </a:p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ntonio" panose="02000803000000000000" pitchFamily="2" charset="77"/>
              </a:rPr>
              <a:t>CHIUSURA VIA KENNEDY COMUNE DI LOMAGNA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226BF1-DFF7-0945-80F4-379E28D6B02C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183763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BAD6FBC-2F48-D14C-BA8E-B62D3E9EA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6B162-5E48-1B4E-877E-94D13B931313}"/>
              </a:ext>
            </a:extLst>
          </p:cNvPr>
          <p:cNvSpPr txBox="1"/>
          <p:nvPr/>
        </p:nvSpPr>
        <p:spPr>
          <a:xfrm>
            <a:off x="418943" y="1700198"/>
            <a:ext cx="245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SCIOPERO</a:t>
            </a:r>
          </a:p>
          <a:p>
            <a:pPr algn="ctr"/>
            <a:r>
              <a:rPr lang="it-IT">
                <a:solidFill>
                  <a:srgbClr val="2C588D"/>
                </a:solidFill>
                <a:latin typeface="Antonio" panose="02000803000000000000" pitchFamily="2" charset="77"/>
              </a:rPr>
              <a:t>25 FEBBRAIO </a:t>
            </a:r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2022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8746DC-B0EA-624E-8FAD-0692AFB52B43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3221378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50</Words>
  <Application>Microsoft Office PowerPoint</Application>
  <PresentationFormat>Personalizzato</PresentationFormat>
  <Paragraphs>18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Antonio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Farina</dc:creator>
  <cp:lastModifiedBy>Giovanni Pisano</cp:lastModifiedBy>
  <cp:revision>37</cp:revision>
  <cp:lastPrinted>2020-12-10T09:22:42Z</cp:lastPrinted>
  <dcterms:created xsi:type="dcterms:W3CDTF">2020-12-10T09:10:04Z</dcterms:created>
  <dcterms:modified xsi:type="dcterms:W3CDTF">2022-11-11T12:31:48Z</dcterms:modified>
</cp:coreProperties>
</file>