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3290888" cy="32908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88D"/>
    <a:srgbClr val="E50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33"/>
    <p:restoredTop sz="94694"/>
  </p:normalViewPr>
  <p:slideViewPr>
    <p:cSldViewPr snapToGrid="0" snapToObjects="1">
      <p:cViewPr varScale="1">
        <p:scale>
          <a:sx n="210" d="100"/>
          <a:sy n="210" d="100"/>
        </p:scale>
        <p:origin x="219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17" y="538578"/>
            <a:ext cx="2797255" cy="1145717"/>
          </a:xfrm>
        </p:spPr>
        <p:txBody>
          <a:bodyPr anchor="b"/>
          <a:lstStyle>
            <a:lvl1pPr algn="ctr">
              <a:defRPr sz="215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361" y="1728478"/>
            <a:ext cx="2468166" cy="794536"/>
          </a:xfrm>
        </p:spPr>
        <p:txBody>
          <a:bodyPr/>
          <a:lstStyle>
            <a:lvl1pPr marL="0" indent="0" algn="ctr">
              <a:buNone/>
              <a:defRPr sz="864"/>
            </a:lvl1pPr>
            <a:lvl2pPr marL="164546" indent="0" algn="ctr">
              <a:buNone/>
              <a:defRPr sz="720"/>
            </a:lvl2pPr>
            <a:lvl3pPr marL="329093" indent="0" algn="ctr">
              <a:buNone/>
              <a:defRPr sz="648"/>
            </a:lvl3pPr>
            <a:lvl4pPr marL="493639" indent="0" algn="ctr">
              <a:buNone/>
              <a:defRPr sz="576"/>
            </a:lvl4pPr>
            <a:lvl5pPr marL="658185" indent="0" algn="ctr">
              <a:buNone/>
              <a:defRPr sz="576"/>
            </a:lvl5pPr>
            <a:lvl6pPr marL="822731" indent="0" algn="ctr">
              <a:buNone/>
              <a:defRPr sz="576"/>
            </a:lvl6pPr>
            <a:lvl7pPr marL="987278" indent="0" algn="ctr">
              <a:buNone/>
              <a:defRPr sz="576"/>
            </a:lvl7pPr>
            <a:lvl8pPr marL="1151824" indent="0" algn="ctr">
              <a:buNone/>
              <a:defRPr sz="576"/>
            </a:lvl8pPr>
            <a:lvl9pPr marL="1316370" indent="0" algn="ctr">
              <a:buNone/>
              <a:defRPr sz="576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11/11/2022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20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11/11/2022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05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042" y="175210"/>
            <a:ext cx="709598" cy="27888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249" y="175210"/>
            <a:ext cx="2087657" cy="27888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11/11/2022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89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11/11/2022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419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35" y="820437"/>
            <a:ext cx="2838391" cy="1368918"/>
          </a:xfrm>
        </p:spPr>
        <p:txBody>
          <a:bodyPr anchor="b"/>
          <a:lstStyle>
            <a:lvl1pPr>
              <a:defRPr sz="215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35" y="2202306"/>
            <a:ext cx="2838391" cy="719882"/>
          </a:xfrm>
        </p:spPr>
        <p:txBody>
          <a:bodyPr/>
          <a:lstStyle>
            <a:lvl1pPr marL="0" indent="0">
              <a:buNone/>
              <a:defRPr sz="864">
                <a:solidFill>
                  <a:schemeClr val="tx1"/>
                </a:solidFill>
              </a:defRPr>
            </a:lvl1pPr>
            <a:lvl2pPr marL="164546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2pPr>
            <a:lvl3pPr marL="329093" indent="0">
              <a:buNone/>
              <a:defRPr sz="648">
                <a:solidFill>
                  <a:schemeClr val="tx1">
                    <a:tint val="75000"/>
                  </a:schemeClr>
                </a:solidFill>
              </a:defRPr>
            </a:lvl3pPr>
            <a:lvl4pPr marL="493639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4pPr>
            <a:lvl5pPr marL="658185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5pPr>
            <a:lvl6pPr marL="822731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6pPr>
            <a:lvl7pPr marL="987278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7pPr>
            <a:lvl8pPr marL="1151824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8pPr>
            <a:lvl9pPr marL="1316370" indent="0">
              <a:buNone/>
              <a:defRPr sz="5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11/11/2022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21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249" y="876047"/>
            <a:ext cx="1398627" cy="20880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012" y="876047"/>
            <a:ext cx="1398627" cy="20880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11/11/2022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12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77" y="175210"/>
            <a:ext cx="2838391" cy="63608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677" y="806725"/>
            <a:ext cx="1392200" cy="395363"/>
          </a:xfrm>
        </p:spPr>
        <p:txBody>
          <a:bodyPr anchor="b"/>
          <a:lstStyle>
            <a:lvl1pPr marL="0" indent="0">
              <a:buNone/>
              <a:defRPr sz="864" b="1"/>
            </a:lvl1pPr>
            <a:lvl2pPr marL="164546" indent="0">
              <a:buNone/>
              <a:defRPr sz="720" b="1"/>
            </a:lvl2pPr>
            <a:lvl3pPr marL="329093" indent="0">
              <a:buNone/>
              <a:defRPr sz="648" b="1"/>
            </a:lvl3pPr>
            <a:lvl4pPr marL="493639" indent="0">
              <a:buNone/>
              <a:defRPr sz="576" b="1"/>
            </a:lvl4pPr>
            <a:lvl5pPr marL="658185" indent="0">
              <a:buNone/>
              <a:defRPr sz="576" b="1"/>
            </a:lvl5pPr>
            <a:lvl6pPr marL="822731" indent="0">
              <a:buNone/>
              <a:defRPr sz="576" b="1"/>
            </a:lvl6pPr>
            <a:lvl7pPr marL="987278" indent="0">
              <a:buNone/>
              <a:defRPr sz="576" b="1"/>
            </a:lvl7pPr>
            <a:lvl8pPr marL="1151824" indent="0">
              <a:buNone/>
              <a:defRPr sz="576" b="1"/>
            </a:lvl8pPr>
            <a:lvl9pPr marL="1316370" indent="0">
              <a:buNone/>
              <a:defRPr sz="576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677" y="1202088"/>
            <a:ext cx="1392200" cy="176809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012" y="806725"/>
            <a:ext cx="1399056" cy="395363"/>
          </a:xfrm>
        </p:spPr>
        <p:txBody>
          <a:bodyPr anchor="b"/>
          <a:lstStyle>
            <a:lvl1pPr marL="0" indent="0">
              <a:buNone/>
              <a:defRPr sz="864" b="1"/>
            </a:lvl1pPr>
            <a:lvl2pPr marL="164546" indent="0">
              <a:buNone/>
              <a:defRPr sz="720" b="1"/>
            </a:lvl2pPr>
            <a:lvl3pPr marL="329093" indent="0">
              <a:buNone/>
              <a:defRPr sz="648" b="1"/>
            </a:lvl3pPr>
            <a:lvl4pPr marL="493639" indent="0">
              <a:buNone/>
              <a:defRPr sz="576" b="1"/>
            </a:lvl4pPr>
            <a:lvl5pPr marL="658185" indent="0">
              <a:buNone/>
              <a:defRPr sz="576" b="1"/>
            </a:lvl5pPr>
            <a:lvl6pPr marL="822731" indent="0">
              <a:buNone/>
              <a:defRPr sz="576" b="1"/>
            </a:lvl6pPr>
            <a:lvl7pPr marL="987278" indent="0">
              <a:buNone/>
              <a:defRPr sz="576" b="1"/>
            </a:lvl7pPr>
            <a:lvl8pPr marL="1151824" indent="0">
              <a:buNone/>
              <a:defRPr sz="576" b="1"/>
            </a:lvl8pPr>
            <a:lvl9pPr marL="1316370" indent="0">
              <a:buNone/>
              <a:defRPr sz="576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012" y="1202088"/>
            <a:ext cx="1399056" cy="176809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11/11/2022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28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11/11/2022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1349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11/11/2022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14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77" y="219392"/>
            <a:ext cx="1061397" cy="767874"/>
          </a:xfrm>
        </p:spPr>
        <p:txBody>
          <a:bodyPr anchor="b"/>
          <a:lstStyle>
            <a:lvl1pPr>
              <a:defRPr sz="115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056" y="473828"/>
            <a:ext cx="1666012" cy="2338663"/>
          </a:xfrm>
        </p:spPr>
        <p:txBody>
          <a:bodyPr/>
          <a:lstStyle>
            <a:lvl1pPr>
              <a:defRPr sz="1152"/>
            </a:lvl1pPr>
            <a:lvl2pPr>
              <a:defRPr sz="1008"/>
            </a:lvl2pPr>
            <a:lvl3pPr>
              <a:defRPr sz="864"/>
            </a:lvl3pPr>
            <a:lvl4pPr>
              <a:defRPr sz="720"/>
            </a:lvl4pPr>
            <a:lvl5pPr>
              <a:defRPr sz="720"/>
            </a:lvl5pPr>
            <a:lvl6pPr>
              <a:defRPr sz="720"/>
            </a:lvl6pPr>
            <a:lvl7pPr>
              <a:defRPr sz="720"/>
            </a:lvl7pPr>
            <a:lvl8pPr>
              <a:defRPr sz="720"/>
            </a:lvl8pPr>
            <a:lvl9pPr>
              <a:defRPr sz="72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77" y="987266"/>
            <a:ext cx="1061397" cy="1829033"/>
          </a:xfrm>
        </p:spPr>
        <p:txBody>
          <a:bodyPr/>
          <a:lstStyle>
            <a:lvl1pPr marL="0" indent="0">
              <a:buNone/>
              <a:defRPr sz="576"/>
            </a:lvl1pPr>
            <a:lvl2pPr marL="164546" indent="0">
              <a:buNone/>
              <a:defRPr sz="504"/>
            </a:lvl2pPr>
            <a:lvl3pPr marL="329093" indent="0">
              <a:buNone/>
              <a:defRPr sz="432"/>
            </a:lvl3pPr>
            <a:lvl4pPr marL="493639" indent="0">
              <a:buNone/>
              <a:defRPr sz="360"/>
            </a:lvl4pPr>
            <a:lvl5pPr marL="658185" indent="0">
              <a:buNone/>
              <a:defRPr sz="360"/>
            </a:lvl5pPr>
            <a:lvl6pPr marL="822731" indent="0">
              <a:buNone/>
              <a:defRPr sz="360"/>
            </a:lvl6pPr>
            <a:lvl7pPr marL="987278" indent="0">
              <a:buNone/>
              <a:defRPr sz="360"/>
            </a:lvl7pPr>
            <a:lvl8pPr marL="1151824" indent="0">
              <a:buNone/>
              <a:defRPr sz="360"/>
            </a:lvl8pPr>
            <a:lvl9pPr marL="1316370" indent="0">
              <a:buNone/>
              <a:defRPr sz="36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11/11/2022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13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77" y="219392"/>
            <a:ext cx="1061397" cy="767874"/>
          </a:xfrm>
        </p:spPr>
        <p:txBody>
          <a:bodyPr anchor="b"/>
          <a:lstStyle>
            <a:lvl1pPr>
              <a:defRPr sz="115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056" y="473828"/>
            <a:ext cx="1666012" cy="2338663"/>
          </a:xfrm>
        </p:spPr>
        <p:txBody>
          <a:bodyPr anchor="t"/>
          <a:lstStyle>
            <a:lvl1pPr marL="0" indent="0">
              <a:buNone/>
              <a:defRPr sz="1152"/>
            </a:lvl1pPr>
            <a:lvl2pPr marL="164546" indent="0">
              <a:buNone/>
              <a:defRPr sz="1008"/>
            </a:lvl2pPr>
            <a:lvl3pPr marL="329093" indent="0">
              <a:buNone/>
              <a:defRPr sz="864"/>
            </a:lvl3pPr>
            <a:lvl4pPr marL="493639" indent="0">
              <a:buNone/>
              <a:defRPr sz="720"/>
            </a:lvl4pPr>
            <a:lvl5pPr marL="658185" indent="0">
              <a:buNone/>
              <a:defRPr sz="720"/>
            </a:lvl5pPr>
            <a:lvl6pPr marL="822731" indent="0">
              <a:buNone/>
              <a:defRPr sz="720"/>
            </a:lvl6pPr>
            <a:lvl7pPr marL="987278" indent="0">
              <a:buNone/>
              <a:defRPr sz="720"/>
            </a:lvl7pPr>
            <a:lvl8pPr marL="1151824" indent="0">
              <a:buNone/>
              <a:defRPr sz="720"/>
            </a:lvl8pPr>
            <a:lvl9pPr marL="1316370" indent="0">
              <a:buNone/>
              <a:defRPr sz="72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77" y="987266"/>
            <a:ext cx="1061397" cy="1829033"/>
          </a:xfrm>
        </p:spPr>
        <p:txBody>
          <a:bodyPr/>
          <a:lstStyle>
            <a:lvl1pPr marL="0" indent="0">
              <a:buNone/>
              <a:defRPr sz="576"/>
            </a:lvl1pPr>
            <a:lvl2pPr marL="164546" indent="0">
              <a:buNone/>
              <a:defRPr sz="504"/>
            </a:lvl2pPr>
            <a:lvl3pPr marL="329093" indent="0">
              <a:buNone/>
              <a:defRPr sz="432"/>
            </a:lvl3pPr>
            <a:lvl4pPr marL="493639" indent="0">
              <a:buNone/>
              <a:defRPr sz="360"/>
            </a:lvl4pPr>
            <a:lvl5pPr marL="658185" indent="0">
              <a:buNone/>
              <a:defRPr sz="360"/>
            </a:lvl5pPr>
            <a:lvl6pPr marL="822731" indent="0">
              <a:buNone/>
              <a:defRPr sz="360"/>
            </a:lvl6pPr>
            <a:lvl7pPr marL="987278" indent="0">
              <a:buNone/>
              <a:defRPr sz="360"/>
            </a:lvl7pPr>
            <a:lvl8pPr marL="1151824" indent="0">
              <a:buNone/>
              <a:defRPr sz="360"/>
            </a:lvl8pPr>
            <a:lvl9pPr marL="1316370" indent="0">
              <a:buNone/>
              <a:defRPr sz="36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448C-F3BC-9E46-A761-BFAE1E588AEB}" type="datetimeFigureOut">
              <a:rPr lang="it-IT" smtClean="0"/>
              <a:t>11/11/2022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99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249" y="175210"/>
            <a:ext cx="2838391" cy="636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249" y="876047"/>
            <a:ext cx="2838391" cy="2088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248" y="3050167"/>
            <a:ext cx="740450" cy="175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B448C-F3BC-9E46-A761-BFAE1E588AEB}" type="datetimeFigureOut">
              <a:rPr lang="it-IT" smtClean="0"/>
              <a:t>11/11/2022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107" y="3050167"/>
            <a:ext cx="1110675" cy="175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190" y="3050167"/>
            <a:ext cx="740450" cy="175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2AE93-129F-D443-9D0A-2F930D60F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91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093" rtl="0" eaLnBrk="1" latinLnBrk="0" hangingPunct="1">
        <a:lnSpc>
          <a:spcPct val="90000"/>
        </a:lnSpc>
        <a:spcBef>
          <a:spcPct val="0"/>
        </a:spcBef>
        <a:buNone/>
        <a:defRPr sz="15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73" indent="-82273" algn="l" defTabSz="329093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1pPr>
      <a:lvl2pPr marL="246819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864" kern="1200">
          <a:solidFill>
            <a:schemeClr val="tx1"/>
          </a:solidFill>
          <a:latin typeface="+mn-lt"/>
          <a:ea typeface="+mn-ea"/>
          <a:cs typeface="+mn-cs"/>
        </a:defRPr>
      </a:lvl2pPr>
      <a:lvl3pPr marL="411366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75912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4pPr>
      <a:lvl5pPr marL="740458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5pPr>
      <a:lvl6pPr marL="905005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6pPr>
      <a:lvl7pPr marL="1069551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7pPr>
      <a:lvl8pPr marL="1234097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8pPr>
      <a:lvl9pPr marL="1398643" indent="-82273" algn="l" defTabSz="329093" rtl="0" eaLnBrk="1" latinLnBrk="0" hangingPunct="1">
        <a:lnSpc>
          <a:spcPct val="90000"/>
        </a:lnSpc>
        <a:spcBef>
          <a:spcPts val="180"/>
        </a:spcBef>
        <a:buFont typeface="Arial" panose="020B0604020202020204" pitchFamily="34" charset="0"/>
        <a:buChar char="•"/>
        <a:defRPr sz="6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1pPr>
      <a:lvl2pPr marL="164546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2pPr>
      <a:lvl3pPr marL="329093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3pPr>
      <a:lvl4pPr marL="493639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4pPr>
      <a:lvl5pPr marL="658185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5pPr>
      <a:lvl6pPr marL="822731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6pPr>
      <a:lvl7pPr marL="987278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7pPr>
      <a:lvl8pPr marL="1151824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8pPr>
      <a:lvl9pPr marL="1316370" algn="l" defTabSz="329093" rtl="0" eaLnBrk="1" latinLnBrk="0" hangingPunct="1">
        <a:defRPr sz="6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97CBBE8D-EC65-AB46-9AFC-C250B45AA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69075DCB-9AC6-494D-A706-4D95B0164420}"/>
              </a:ext>
            </a:extLst>
          </p:cNvPr>
          <p:cNvSpPr txBox="1"/>
          <p:nvPr/>
        </p:nvSpPr>
        <p:spPr>
          <a:xfrm>
            <a:off x="418943" y="848172"/>
            <a:ext cx="245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AVVISO AL PUBBLICO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F421954-0999-15F9-1909-423B38610F76}"/>
              </a:ext>
            </a:extLst>
          </p:cNvPr>
          <p:cNvSpPr txBox="1"/>
          <p:nvPr/>
        </p:nvSpPr>
        <p:spPr>
          <a:xfrm>
            <a:off x="822484" y="1745994"/>
            <a:ext cx="16459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latin typeface="Antonio" panose="02000803000000000000" pitchFamily="2" charset="77"/>
              </a:rPr>
              <a:t>INDAGINI CUSTOMER SATISFACTION</a:t>
            </a:r>
          </a:p>
        </p:txBody>
      </p:sp>
    </p:spTree>
    <p:extLst>
      <p:ext uri="{BB962C8B-B14F-4D97-AF65-F5344CB8AC3E}">
        <p14:creationId xmlns:p14="http://schemas.microsoft.com/office/powerpoint/2010/main" val="1542642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417BA575-8618-7D47-9AED-62C7C93E7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C20FB7CB-2957-D24E-9A7B-19437A4065D2}"/>
              </a:ext>
            </a:extLst>
          </p:cNvPr>
          <p:cNvSpPr txBox="1"/>
          <p:nvPr/>
        </p:nvSpPr>
        <p:spPr>
          <a:xfrm>
            <a:off x="418943" y="1700198"/>
            <a:ext cx="2453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LINEA D50</a:t>
            </a:r>
          </a:p>
          <a:p>
            <a:pPr algn="ctr"/>
            <a:r>
              <a:rPr lang="it-IT" dirty="0">
                <a:latin typeface="Antonio" panose="02000803000000000000" pitchFamily="2" charset="77"/>
              </a:rPr>
              <a:t>CHIUSURA IN</a:t>
            </a:r>
          </a:p>
          <a:p>
            <a:pPr algn="ctr"/>
            <a:r>
              <a:rPr lang="it-IT" dirty="0">
                <a:latin typeface="Antonio" panose="02000803000000000000" pitchFamily="2" charset="77"/>
              </a:rPr>
              <a:t>VALLE DI SCALVE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8DE48ED-1862-084E-9066-B74F077CD025}"/>
              </a:ext>
            </a:extLst>
          </p:cNvPr>
          <p:cNvSpPr txBox="1"/>
          <p:nvPr/>
        </p:nvSpPr>
        <p:spPr>
          <a:xfrm>
            <a:off x="418943" y="848172"/>
            <a:ext cx="245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AVVISO AL PUBBLICO</a:t>
            </a:r>
          </a:p>
        </p:txBody>
      </p:sp>
    </p:spTree>
    <p:extLst>
      <p:ext uri="{BB962C8B-B14F-4D97-AF65-F5344CB8AC3E}">
        <p14:creationId xmlns:p14="http://schemas.microsoft.com/office/powerpoint/2010/main" val="145630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A8ACAC17-80FA-D04B-80A2-F4CFF2D09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EE0A94F-0CBF-3548-8CD6-7ADDFED33044}"/>
              </a:ext>
            </a:extLst>
          </p:cNvPr>
          <p:cNvSpPr txBox="1"/>
          <p:nvPr/>
        </p:nvSpPr>
        <p:spPr>
          <a:xfrm>
            <a:off x="418943" y="1700198"/>
            <a:ext cx="2453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LINEA B00A</a:t>
            </a:r>
          </a:p>
          <a:p>
            <a:pPr algn="ctr"/>
            <a:r>
              <a:rPr lang="it-IT" dirty="0">
                <a:latin typeface="Antonio" panose="02000803000000000000" pitchFamily="2" charset="77"/>
              </a:rPr>
              <a:t>CHIUSURA IN</a:t>
            </a:r>
          </a:p>
          <a:p>
            <a:pPr algn="ctr"/>
            <a:r>
              <a:rPr lang="it-IT" dirty="0">
                <a:latin typeface="Antonio" panose="02000803000000000000" pitchFamily="2" charset="77"/>
              </a:rPr>
              <a:t>VALLE DI SCALVE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C79978B-FE97-C143-9380-3A71DA173EC2}"/>
              </a:ext>
            </a:extLst>
          </p:cNvPr>
          <p:cNvSpPr txBox="1"/>
          <p:nvPr/>
        </p:nvSpPr>
        <p:spPr>
          <a:xfrm>
            <a:off x="418943" y="848172"/>
            <a:ext cx="245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AVVISO AL PUBBLICO</a:t>
            </a:r>
          </a:p>
        </p:txBody>
      </p:sp>
    </p:spTree>
    <p:extLst>
      <p:ext uri="{BB962C8B-B14F-4D97-AF65-F5344CB8AC3E}">
        <p14:creationId xmlns:p14="http://schemas.microsoft.com/office/powerpoint/2010/main" val="969435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4C472349-654A-7548-991F-D62D02A94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3EF268-ACBC-B642-9C53-91C9EE9BFD1F}"/>
              </a:ext>
            </a:extLst>
          </p:cNvPr>
          <p:cNvSpPr txBox="1"/>
          <p:nvPr/>
        </p:nvSpPr>
        <p:spPr>
          <a:xfrm>
            <a:off x="418943" y="1966680"/>
            <a:ext cx="245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ntonio" panose="02000803000000000000" pitchFamily="2" charset="77"/>
              </a:rPr>
              <a:t>ORARIO ESTIVO 2022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6AC523B-FA85-E745-836A-F4A23482100C}"/>
              </a:ext>
            </a:extLst>
          </p:cNvPr>
          <p:cNvSpPr txBox="1"/>
          <p:nvPr/>
        </p:nvSpPr>
        <p:spPr>
          <a:xfrm>
            <a:off x="418943" y="848172"/>
            <a:ext cx="245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AVVISO AL PUBBLICO</a:t>
            </a:r>
          </a:p>
        </p:txBody>
      </p:sp>
    </p:spTree>
    <p:extLst>
      <p:ext uri="{BB962C8B-B14F-4D97-AF65-F5344CB8AC3E}">
        <p14:creationId xmlns:p14="http://schemas.microsoft.com/office/powerpoint/2010/main" val="93513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4E36C438-E8AC-1D43-A23E-CB676EC65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6D9A5A6-0BB0-AF46-9854-911DE588F588}"/>
              </a:ext>
            </a:extLst>
          </p:cNvPr>
          <p:cNvSpPr txBox="1"/>
          <p:nvPr/>
        </p:nvSpPr>
        <p:spPr>
          <a:xfrm>
            <a:off x="418943" y="1700198"/>
            <a:ext cx="245300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LINEA D50</a:t>
            </a:r>
          </a:p>
          <a:p>
            <a:pPr algn="ctr"/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ntonio" panose="02000803000000000000" pitchFamily="2" charset="77"/>
              </a:rPr>
              <a:t>CHIUSURA VIA KENNEDY COMUNE DI LOMAGNA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7226BF1-DFF7-0945-80F4-379E28D6B02C}"/>
              </a:ext>
            </a:extLst>
          </p:cNvPr>
          <p:cNvSpPr txBox="1"/>
          <p:nvPr/>
        </p:nvSpPr>
        <p:spPr>
          <a:xfrm>
            <a:off x="418943" y="848172"/>
            <a:ext cx="245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AVVISO AL PUBBLICO</a:t>
            </a:r>
          </a:p>
        </p:txBody>
      </p:sp>
    </p:spTree>
    <p:extLst>
      <p:ext uri="{BB962C8B-B14F-4D97-AF65-F5344CB8AC3E}">
        <p14:creationId xmlns:p14="http://schemas.microsoft.com/office/powerpoint/2010/main" val="1837631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5BAD6FBC-2F48-D14C-BA8E-B62D3E9EA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0888" cy="329088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F46B162-5E48-1B4E-877E-94D13B931313}"/>
              </a:ext>
            </a:extLst>
          </p:cNvPr>
          <p:cNvSpPr txBox="1"/>
          <p:nvPr/>
        </p:nvSpPr>
        <p:spPr>
          <a:xfrm>
            <a:off x="418943" y="1700198"/>
            <a:ext cx="2453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SCIOPERO</a:t>
            </a:r>
          </a:p>
          <a:p>
            <a:pPr algn="ctr"/>
            <a:r>
              <a:rPr lang="it-IT">
                <a:solidFill>
                  <a:srgbClr val="2C588D"/>
                </a:solidFill>
                <a:latin typeface="Antonio" panose="02000803000000000000" pitchFamily="2" charset="77"/>
              </a:rPr>
              <a:t>25 FEBBRAIO </a:t>
            </a:r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2022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B8746DC-B0EA-624E-8FAD-0692AFB52B43}"/>
              </a:ext>
            </a:extLst>
          </p:cNvPr>
          <p:cNvSpPr txBox="1"/>
          <p:nvPr/>
        </p:nvSpPr>
        <p:spPr>
          <a:xfrm>
            <a:off x="418943" y="848172"/>
            <a:ext cx="2453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2C588D"/>
                </a:solidFill>
                <a:latin typeface="Antonio" panose="02000803000000000000" pitchFamily="2" charset="77"/>
              </a:rPr>
              <a:t>AVVISO AL PUBBLICO</a:t>
            </a:r>
          </a:p>
        </p:txBody>
      </p:sp>
    </p:spTree>
    <p:extLst>
      <p:ext uri="{BB962C8B-B14F-4D97-AF65-F5344CB8AC3E}">
        <p14:creationId xmlns:p14="http://schemas.microsoft.com/office/powerpoint/2010/main" val="3221378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50</Words>
  <Application>Microsoft Office PowerPoint</Application>
  <PresentationFormat>Personalizzato</PresentationFormat>
  <Paragraphs>18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Antonio</vt:lpstr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Giorgia Farina</dc:creator>
  <cp:lastModifiedBy>Giovanni Pisano</cp:lastModifiedBy>
  <cp:revision>37</cp:revision>
  <cp:lastPrinted>2020-12-10T09:22:42Z</cp:lastPrinted>
  <dcterms:created xsi:type="dcterms:W3CDTF">2020-12-10T09:10:04Z</dcterms:created>
  <dcterms:modified xsi:type="dcterms:W3CDTF">2022-11-11T12:31:48Z</dcterms:modified>
</cp:coreProperties>
</file>